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69" r:id="rId3"/>
    <p:sldId id="271" r:id="rId4"/>
    <p:sldId id="270" r:id="rId5"/>
    <p:sldId id="272" r:id="rId6"/>
    <p:sldId id="276" r:id="rId7"/>
    <p:sldId id="273" r:id="rId8"/>
    <p:sldId id="275" r:id="rId9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899" y="-9334"/>
            <a:ext cx="10721985" cy="757834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1972" y="2650553"/>
            <a:ext cx="6813013" cy="1814743"/>
          </a:xfrm>
        </p:spPr>
        <p:txBody>
          <a:bodyPr anchor="b">
            <a:noAutofit/>
          </a:bodyPr>
          <a:lstStyle>
            <a:lvl1pPr algn="r">
              <a:defRPr sz="5952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1972" y="4465295"/>
            <a:ext cx="6813013" cy="120912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3D12-6C60-47BA-B346-0336C497CF56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2EC7-CA16-42D9-BF6F-9B53A18E23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10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671971"/>
            <a:ext cx="7422197" cy="3751839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8" y="4927788"/>
            <a:ext cx="7422197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3D12-6C60-47BA-B346-0336C497CF56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2EC7-CA16-42D9-BF6F-9B53A18E23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95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050" y="671971"/>
            <a:ext cx="7100026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7454" y="4003828"/>
            <a:ext cx="6337219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27788"/>
            <a:ext cx="7422198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3D12-6C60-47BA-B346-0336C497CF56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2EC7-CA16-42D9-BF6F-9B53A18E239E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64420" y="871246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89888" y="3181894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6316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2129659"/>
            <a:ext cx="7422198" cy="2861014"/>
          </a:xfrm>
        </p:spPr>
        <p:txBody>
          <a:bodyPr anchor="b">
            <a:normAutofit/>
          </a:bodyPr>
          <a:lstStyle>
            <a:lvl1pPr algn="l">
              <a:defRPr sz="485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0673"/>
            <a:ext cx="7422198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3D12-6C60-47BA-B346-0336C497CF56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2EC7-CA16-42D9-BF6F-9B53A18E23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276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050" y="671971"/>
            <a:ext cx="7100026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784" y="4423810"/>
            <a:ext cx="7422200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0673"/>
            <a:ext cx="7422198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3D12-6C60-47BA-B346-0336C497CF56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2EC7-CA16-42D9-BF6F-9B53A18E239E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64420" y="871246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89888" y="3181894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623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4" y="671971"/>
            <a:ext cx="7414890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784" y="4423810"/>
            <a:ext cx="7422200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0673"/>
            <a:ext cx="7422198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3D12-6C60-47BA-B346-0336C497CF56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2EC7-CA16-42D9-BF6F-9B53A18E23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797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3D12-6C60-47BA-B346-0336C497CF56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2EC7-CA16-42D9-BF6F-9B53A18E23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808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9097" y="671972"/>
            <a:ext cx="1144496" cy="5788752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2786" y="671972"/>
            <a:ext cx="6074393" cy="578875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3D12-6C60-47BA-B346-0336C497CF56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2EC7-CA16-42D9-BF6F-9B53A18E23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45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3D12-6C60-47BA-B346-0336C497CF56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2EC7-CA16-42D9-BF6F-9B53A18E23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3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2977208"/>
            <a:ext cx="7422198" cy="2013467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0673"/>
            <a:ext cx="7422198" cy="948432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3D12-6C60-47BA-B346-0336C497CF56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2EC7-CA16-42D9-BF6F-9B53A18E23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24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671971"/>
            <a:ext cx="7422197" cy="145593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88" y="2381649"/>
            <a:ext cx="3610836" cy="4277832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4148" y="2381651"/>
            <a:ext cx="3610837" cy="4277834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3D12-6C60-47BA-B346-0336C497CF56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2EC7-CA16-42D9-BF6F-9B53A18E23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88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7" y="671971"/>
            <a:ext cx="7422196" cy="145593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2382084"/>
            <a:ext cx="3613833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786" y="3017307"/>
            <a:ext cx="3613833" cy="364217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21149" y="2382084"/>
            <a:ext cx="3613833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21149" y="3017307"/>
            <a:ext cx="3613833" cy="364217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3D12-6C60-47BA-B346-0336C497CF56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2EC7-CA16-42D9-BF6F-9B53A18E23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49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671971"/>
            <a:ext cx="7422197" cy="145593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3D12-6C60-47BA-B346-0336C497CF56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2EC7-CA16-42D9-BF6F-9B53A18E23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09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3D12-6C60-47BA-B346-0336C497CF56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2EC7-CA16-42D9-BF6F-9B53A18E23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821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1651933"/>
            <a:ext cx="3262479" cy="1409272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789" y="567610"/>
            <a:ext cx="3959194" cy="609187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786" y="3061205"/>
            <a:ext cx="3262479" cy="2848876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377979" indent="0">
              <a:buNone/>
              <a:defRPr sz="1157"/>
            </a:lvl2pPr>
            <a:lvl3pPr marL="755957" indent="0">
              <a:buNone/>
              <a:defRPr sz="992"/>
            </a:lvl3pPr>
            <a:lvl4pPr marL="1133936" indent="0">
              <a:buNone/>
              <a:defRPr sz="827"/>
            </a:lvl4pPr>
            <a:lvl5pPr marL="1511915" indent="0">
              <a:buNone/>
              <a:defRPr sz="827"/>
            </a:lvl5pPr>
            <a:lvl6pPr marL="1889893" indent="0">
              <a:buNone/>
              <a:defRPr sz="827"/>
            </a:lvl6pPr>
            <a:lvl7pPr marL="2267872" indent="0">
              <a:buNone/>
              <a:defRPr sz="827"/>
            </a:lvl7pPr>
            <a:lvl8pPr marL="2645851" indent="0">
              <a:buNone/>
              <a:defRPr sz="827"/>
            </a:lvl8pPr>
            <a:lvl9pPr marL="3023829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3D12-6C60-47BA-B346-0336C497CF56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2EC7-CA16-42D9-BF6F-9B53A18E23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02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5291772"/>
            <a:ext cx="7422197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12786" y="671971"/>
            <a:ext cx="7422197" cy="423919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786" y="5916496"/>
            <a:ext cx="7422197" cy="742987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3D12-6C60-47BA-B346-0336C497CF56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2EC7-CA16-42D9-BF6F-9B53A18E23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77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900" y="-9334"/>
            <a:ext cx="10721986" cy="757834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2787" y="671971"/>
            <a:ext cx="7422196" cy="1455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2381651"/>
            <a:ext cx="7422197" cy="4277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0211" y="6659484"/>
            <a:ext cx="79993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F3D12-6C60-47BA-B346-0336C497CF56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2787" y="6659484"/>
            <a:ext cx="54055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5572" y="6659484"/>
            <a:ext cx="599413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fld id="{3F182EC7-CA16-42D9-BF6F-9B53A18E23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85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503972" rtl="0" eaLnBrk="1" latinLnBrk="0" hangingPunct="1">
        <a:spcBef>
          <a:spcPct val="0"/>
        </a:spcBef>
        <a:buNone/>
        <a:defRPr sz="396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F38C7ED4-D5CC-E5CB-A161-BBFAE5CD899C}"/>
              </a:ext>
            </a:extLst>
          </p:cNvPr>
          <p:cNvSpPr txBox="1"/>
          <p:nvPr/>
        </p:nvSpPr>
        <p:spPr>
          <a:xfrm>
            <a:off x="200024" y="3895725"/>
            <a:ext cx="837247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fr-FR" sz="4800" dirty="0" err="1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Reunion</a:t>
            </a:r>
            <a:r>
              <a:rPr lang="fr-FR" sz="4800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 publique </a:t>
            </a:r>
          </a:p>
          <a:p>
            <a:pPr marL="0" indent="0" algn="ctr">
              <a:buNone/>
            </a:pPr>
            <a:r>
              <a:rPr lang="fr-FR" sz="4800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Déchets verts</a:t>
            </a:r>
          </a:p>
          <a:p>
            <a:pPr marL="0" indent="0" algn="ctr">
              <a:buNone/>
            </a:pPr>
            <a:r>
              <a:rPr lang="fr-FR" sz="32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Du 13 Juin 2023</a:t>
            </a:r>
          </a:p>
          <a:p>
            <a:pPr marL="0" indent="0" algn="ctr">
              <a:buNone/>
            </a:pPr>
            <a:endParaRPr lang="fr-FR" sz="4800" dirty="0">
              <a:solidFill>
                <a:schemeClr val="accent6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289C45D-AE08-F07F-8123-3E7A4432C955}"/>
              </a:ext>
            </a:extLst>
          </p:cNvPr>
          <p:cNvSpPr txBox="1"/>
          <p:nvPr/>
        </p:nvSpPr>
        <p:spPr>
          <a:xfrm>
            <a:off x="200023" y="1914525"/>
            <a:ext cx="8372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MAIRIE DE HIRTZFELDEN</a:t>
            </a:r>
          </a:p>
        </p:txBody>
      </p:sp>
    </p:spTree>
    <p:extLst>
      <p:ext uri="{BB962C8B-B14F-4D97-AF65-F5344CB8AC3E}">
        <p14:creationId xmlns:p14="http://schemas.microsoft.com/office/powerpoint/2010/main" val="277742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9D5B3A-0B4D-0E66-0BA4-C843EFDB8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12" y="2451199"/>
            <a:ext cx="9621788" cy="36892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dirty="0"/>
              <a:t>La fin des zones de déchets verts dans les communes est actée pour la fin de l’année pour des raisons d’application de normes sanitaires et environnementales demandées par la DREAL (</a:t>
            </a:r>
            <a:r>
              <a:rPr lang="fr-FR" sz="2800" b="1" dirty="0"/>
              <a:t>D</a:t>
            </a:r>
            <a:r>
              <a:rPr lang="fr-FR" sz="2800" dirty="0"/>
              <a:t>irection </a:t>
            </a:r>
            <a:r>
              <a:rPr lang="fr-FR" sz="2800" b="1" dirty="0"/>
              <a:t>R</a:t>
            </a:r>
            <a:r>
              <a:rPr lang="fr-FR" sz="2800" dirty="0"/>
              <a:t>égionale de l’</a:t>
            </a:r>
            <a:r>
              <a:rPr lang="fr-FR" sz="2800" b="1" dirty="0"/>
              <a:t>E</a:t>
            </a:r>
            <a:r>
              <a:rPr lang="fr-FR" sz="2800" dirty="0"/>
              <a:t>nvironnement, de l’</a:t>
            </a:r>
            <a:r>
              <a:rPr lang="fr-FR" sz="2800" b="1" dirty="0"/>
              <a:t>A</a:t>
            </a:r>
            <a:r>
              <a:rPr lang="fr-FR" sz="2800" dirty="0"/>
              <a:t>ménagement et du </a:t>
            </a:r>
            <a:r>
              <a:rPr lang="fr-FR" sz="2800" b="1" dirty="0"/>
              <a:t>L</a:t>
            </a:r>
            <a:r>
              <a:rPr lang="fr-FR" sz="2800" dirty="0"/>
              <a:t>ogement). Avec une obligation de se rendre dans les déchetteries centralisées mises aux normes.</a:t>
            </a:r>
          </a:p>
          <a:p>
            <a:pPr marL="0" indent="0">
              <a:buNone/>
            </a:pPr>
            <a:r>
              <a:rPr lang="fr-FR" sz="2800" dirty="0"/>
              <a:t>Cela n’est plus une compétence communale</a:t>
            </a:r>
          </a:p>
          <a:p>
            <a:pPr marL="0" indent="0">
              <a:buNone/>
            </a:pPr>
            <a:r>
              <a:rPr lang="fr-FR" sz="2800" dirty="0"/>
              <a:t>Nous avons eu 1 an de sursis.</a:t>
            </a:r>
          </a:p>
          <a:p>
            <a:pPr marL="0" indent="0">
              <a:buNone/>
            </a:pPr>
            <a:endParaRPr lang="fr-FR" sz="32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10A1925-1720-FDF7-5CA3-B3FC311171DA}"/>
              </a:ext>
            </a:extLst>
          </p:cNvPr>
          <p:cNvSpPr txBox="1"/>
          <p:nvPr/>
        </p:nvSpPr>
        <p:spPr>
          <a:xfrm>
            <a:off x="-85725" y="142875"/>
            <a:ext cx="83724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Le futur des déchets verts dans la commune de HIRTZFELDEN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3C1BF6E-EC1E-2FC3-F23A-FC3F0B01F30B}"/>
              </a:ext>
            </a:extLst>
          </p:cNvPr>
          <p:cNvSpPr txBox="1"/>
          <p:nvPr/>
        </p:nvSpPr>
        <p:spPr>
          <a:xfrm>
            <a:off x="981074" y="6905625"/>
            <a:ext cx="2886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Mairie de HIRTZFELDEN</a:t>
            </a:r>
          </a:p>
        </p:txBody>
      </p:sp>
    </p:spTree>
    <p:extLst>
      <p:ext uri="{BB962C8B-B14F-4D97-AF65-F5344CB8AC3E}">
        <p14:creationId xmlns:p14="http://schemas.microsoft.com/office/powerpoint/2010/main" val="778667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A6C319-41EC-3D18-D20F-70303053E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21839"/>
            <a:ext cx="8201025" cy="15118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Une nécessité pour les habitants du village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B4C6C273-8B41-A0F4-0C37-6BFBAD1E1D49}"/>
              </a:ext>
            </a:extLst>
          </p:cNvPr>
          <p:cNvSpPr txBox="1">
            <a:spLocks/>
          </p:cNvSpPr>
          <p:nvPr/>
        </p:nvSpPr>
        <p:spPr>
          <a:xfrm>
            <a:off x="228600" y="3638550"/>
            <a:ext cx="9221689" cy="1628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         </a:t>
            </a:r>
            <a:r>
              <a:rPr lang="fr-FR" sz="3200" dirty="0"/>
              <a:t>Lors des réunions publiques de 2021, la fermeture annoncée du point vert a été un point d’intérêt dans chacune d’elles.</a:t>
            </a:r>
          </a:p>
        </p:txBody>
      </p:sp>
    </p:spTree>
    <p:extLst>
      <p:ext uri="{BB962C8B-B14F-4D97-AF65-F5344CB8AC3E}">
        <p14:creationId xmlns:p14="http://schemas.microsoft.com/office/powerpoint/2010/main" val="2587843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9D9B12-2919-6B24-EB56-B25B072DC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8024"/>
            <a:ext cx="8639175" cy="251040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5400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QUE POUVONS-NOUS FAIRE ENSEMBLE POUR MAINTENIR CE SERVICE ?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2A785D-8C9F-7A65-5FC2-E4A537C5A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62" y="3779837"/>
            <a:ext cx="9424938" cy="14880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                 </a:t>
            </a:r>
            <a:r>
              <a:rPr lang="fr-FR" sz="3500" dirty="0"/>
              <a:t>Avec l’aide la Maison de la Nature, nous avons travaillé afin de partager avec vous quelques idées.</a:t>
            </a:r>
          </a:p>
        </p:txBody>
      </p:sp>
    </p:spTree>
    <p:extLst>
      <p:ext uri="{BB962C8B-B14F-4D97-AF65-F5344CB8AC3E}">
        <p14:creationId xmlns:p14="http://schemas.microsoft.com/office/powerpoint/2010/main" val="2326014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9D9B12-2919-6B24-EB56-B25B072DC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88" y="0"/>
            <a:ext cx="8008888" cy="1876425"/>
          </a:xfrm>
        </p:spPr>
        <p:txBody>
          <a:bodyPr>
            <a:normAutofit/>
          </a:bodyPr>
          <a:lstStyle/>
          <a:p>
            <a:pPr algn="ctr"/>
            <a:r>
              <a:rPr lang="fr-FR" sz="5400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Maintenant quelques  idées de travail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2A785D-8C9F-7A65-5FC2-E4A537C5A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2527299"/>
            <a:ext cx="10691813" cy="2324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500" dirty="0"/>
              <a:t>   </a:t>
            </a:r>
            <a:r>
              <a:rPr lang="fr-FR" sz="3200" dirty="0"/>
              <a:t>Nous vous proposons de mettre à disposition</a:t>
            </a:r>
          </a:p>
          <a:p>
            <a:pPr marL="0" indent="0">
              <a:buNone/>
            </a:pPr>
            <a:r>
              <a:rPr lang="fr-FR" sz="3200" dirty="0"/>
              <a:t> la zone des déchets verts en période de tailles </a:t>
            </a:r>
          </a:p>
          <a:p>
            <a:pPr marL="0" indent="0">
              <a:buNone/>
            </a:pPr>
            <a:r>
              <a:rPr lang="fr-FR" sz="3200" dirty="0"/>
              <a:t>                         d’octobre à  Mars.</a:t>
            </a:r>
          </a:p>
        </p:txBody>
      </p:sp>
    </p:spTree>
    <p:extLst>
      <p:ext uri="{BB962C8B-B14F-4D97-AF65-F5344CB8AC3E}">
        <p14:creationId xmlns:p14="http://schemas.microsoft.com/office/powerpoint/2010/main" val="3846991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9D9B12-2919-6B24-EB56-B25B072DC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88" y="368301"/>
            <a:ext cx="8196212" cy="952500"/>
          </a:xfrm>
        </p:spPr>
        <p:txBody>
          <a:bodyPr>
            <a:normAutofit/>
          </a:bodyPr>
          <a:lstStyle/>
          <a:p>
            <a:pPr algn="ctr"/>
            <a:r>
              <a:rPr lang="fr-FR" sz="5400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Propositions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2A785D-8C9F-7A65-5FC2-E4A537C5A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622425"/>
            <a:ext cx="10553701" cy="5568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500" dirty="0"/>
              <a:t>    </a:t>
            </a:r>
            <a:r>
              <a:rPr lang="fr-FR" sz="4600" dirty="0"/>
              <a:t>- </a:t>
            </a:r>
            <a:r>
              <a:rPr lang="fr-FR" sz="3200" dirty="0"/>
              <a:t>Mise à disposition d’une benne pour les restes de jardin en fin de saison en Octobre. </a:t>
            </a:r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3200" dirty="0"/>
              <a:t>	- Ne récupérer que ce qui ne peut pas être traité chez vous. </a:t>
            </a:r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3200" dirty="0"/>
              <a:t>	- Broyage des branchages pour valorisation.</a:t>
            </a:r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3200" dirty="0"/>
              <a:t>	- Le bac à cendre resterait en place.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2659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9D9B12-2919-6B24-EB56-B25B072DC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612" y="340973"/>
            <a:ext cx="8104138" cy="156385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5400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Comment réaliser ce projet en commun ?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2A785D-8C9F-7A65-5FC2-E4A537C5A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54490"/>
            <a:ext cx="10591800" cy="360031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fr-FR" sz="3200" dirty="0"/>
              <a:t>Association citoyenne pour le broyage et la gestion de produits utilisation ou revente.</a:t>
            </a:r>
          </a:p>
          <a:p>
            <a:pPr>
              <a:buFontTx/>
              <a:buChar char="-"/>
            </a:pPr>
            <a:r>
              <a:rPr lang="fr-FR" sz="3200" dirty="0"/>
              <a:t>Journées participatives jardins.</a:t>
            </a:r>
          </a:p>
          <a:p>
            <a:pPr marL="0" indent="0">
              <a:buNone/>
            </a:pPr>
            <a:r>
              <a:rPr lang="fr-FR" sz="2000" dirty="0"/>
              <a:t>		( 3 ou 4 par an Octobre – Novembre - Février - Mars) 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Tx/>
              <a:buChar char="-"/>
            </a:pPr>
            <a:r>
              <a:rPr lang="fr-FR" sz="3200" dirty="0"/>
              <a:t>Test possible en fin d’année.</a:t>
            </a:r>
          </a:p>
        </p:txBody>
      </p:sp>
    </p:spTree>
    <p:extLst>
      <p:ext uri="{BB962C8B-B14F-4D97-AF65-F5344CB8AC3E}">
        <p14:creationId xmlns:p14="http://schemas.microsoft.com/office/powerpoint/2010/main" val="2708387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BA7046C0-A0ED-4744-0A89-13959B610524}"/>
              </a:ext>
            </a:extLst>
          </p:cNvPr>
          <p:cNvSpPr txBox="1">
            <a:spLocks/>
          </p:cNvSpPr>
          <p:nvPr/>
        </p:nvSpPr>
        <p:spPr>
          <a:xfrm>
            <a:off x="0" y="2487612"/>
            <a:ext cx="9474200" cy="30368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600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Qu’en </a:t>
            </a:r>
            <a:r>
              <a:rPr lang="fr-FR" sz="6600" dirty="0" err="1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pensez-VOUS</a:t>
            </a:r>
            <a:r>
              <a:rPr lang="fr-FR" sz="6600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 ?</a:t>
            </a:r>
          </a:p>
          <a:p>
            <a:pPr algn="ctr"/>
            <a:endParaRPr lang="fr-FR" sz="6600" dirty="0">
              <a:solidFill>
                <a:schemeClr val="accent6">
                  <a:lumMod val="75000"/>
                </a:schemeClr>
              </a:solidFill>
              <a:latin typeface="Algerian" panose="04020705040A02060702" pitchFamily="82" charset="0"/>
            </a:endParaRPr>
          </a:p>
          <a:p>
            <a:pPr algn="ctr"/>
            <a:r>
              <a:rPr lang="fr-FR" sz="6600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Avez-vous des idées ?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11003994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695</TotalTime>
  <Words>288</Words>
  <Application>Microsoft Office PowerPoint</Application>
  <PresentationFormat>Personnalisé</PresentationFormat>
  <Paragraphs>34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Algerian</vt:lpstr>
      <vt:lpstr>Arial</vt:lpstr>
      <vt:lpstr>Arial Narrow</vt:lpstr>
      <vt:lpstr>Trebuchet MS</vt:lpstr>
      <vt:lpstr>Wingdings 3</vt:lpstr>
      <vt:lpstr>Facette</vt:lpstr>
      <vt:lpstr>Présentation PowerPoint</vt:lpstr>
      <vt:lpstr>Présentation PowerPoint</vt:lpstr>
      <vt:lpstr>Présentation PowerPoint</vt:lpstr>
      <vt:lpstr>QUE POUVONS-NOUS FAIRE ENSEMBLE POUR MAINTENIR CE SERVICE ?</vt:lpstr>
      <vt:lpstr>Maintenant quelques  idées de travail</vt:lpstr>
      <vt:lpstr>Propositions</vt:lpstr>
      <vt:lpstr>Comment réaliser ce projet en commun ?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déchets verts,  une ressource en or pour le jardin</dc:title>
  <dc:creator>utilisateur</dc:creator>
  <cp:lastModifiedBy>CHRISTOPHE BITARD</cp:lastModifiedBy>
  <cp:revision>41</cp:revision>
  <dcterms:created xsi:type="dcterms:W3CDTF">2023-01-30T14:31:52Z</dcterms:created>
  <dcterms:modified xsi:type="dcterms:W3CDTF">2023-05-24T18:32:50Z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fd53d93-3f4c-4b90-b511-bd6bdbb4fba9_Enabled">
    <vt:lpwstr>true</vt:lpwstr>
  </property>
  <property fmtid="{D5CDD505-2E9C-101B-9397-08002B2CF9AE}" pid="3" name="MSIP_Label_2fd53d93-3f4c-4b90-b511-bd6bdbb4fba9_SetDate">
    <vt:lpwstr>2023-05-23T16:16:07Z</vt:lpwstr>
  </property>
  <property fmtid="{D5CDD505-2E9C-101B-9397-08002B2CF9AE}" pid="4" name="MSIP_Label_2fd53d93-3f4c-4b90-b511-bd6bdbb4fba9_Method">
    <vt:lpwstr>Standard</vt:lpwstr>
  </property>
  <property fmtid="{D5CDD505-2E9C-101B-9397-08002B2CF9AE}" pid="5" name="MSIP_Label_2fd53d93-3f4c-4b90-b511-bd6bdbb4fba9_Name">
    <vt:lpwstr>2fd53d93-3f4c-4b90-b511-bd6bdbb4fba9</vt:lpwstr>
  </property>
  <property fmtid="{D5CDD505-2E9C-101B-9397-08002B2CF9AE}" pid="6" name="MSIP_Label_2fd53d93-3f4c-4b90-b511-bd6bdbb4fba9_SiteId">
    <vt:lpwstr>d852d5cd-724c-4128-8812-ffa5db3f8507</vt:lpwstr>
  </property>
  <property fmtid="{D5CDD505-2E9C-101B-9397-08002B2CF9AE}" pid="7" name="MSIP_Label_2fd53d93-3f4c-4b90-b511-bd6bdbb4fba9_ActionId">
    <vt:lpwstr>5ec7b858-f3c8-4885-bdce-96ccca5daa1e</vt:lpwstr>
  </property>
  <property fmtid="{D5CDD505-2E9C-101B-9397-08002B2CF9AE}" pid="8" name="MSIP_Label_2fd53d93-3f4c-4b90-b511-bd6bdbb4fba9_ContentBits">
    <vt:lpwstr>0</vt:lpwstr>
  </property>
</Properties>
</file>